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-834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0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7812414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1990067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10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60009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259327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715630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257517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4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00970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5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726976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6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431208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7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255219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8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218399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9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242613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Объект с подписью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Заголовок и вертикальный текст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Вертикальный заголовок и текст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Заголовок раздела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Два объекта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Сравнение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Рисунок с подписью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4932039" y="1268759"/>
            <a:ext cx="3816425" cy="36004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600" b="1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3600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10</a:t>
            </a:r>
            <a:r>
              <a:rPr lang="en-US" sz="3600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2</a:t>
            </a:r>
            <a:r>
              <a:rPr lang="ru-RU" sz="3600" b="1" i="0" u="none" strike="noStrike" cap="none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endParaRPr lang="ru-RU" sz="3600" b="1" i="0" u="none" strike="noStrike" cap="none" dirty="0">
              <a:solidFill>
                <a:srgbClr val="0E6794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0" name="Shape 90"/>
          <p:cNvSpPr txBox="1"/>
          <p:nvPr/>
        </p:nvSpPr>
        <p:spPr>
          <a:xfrm>
            <a:off x="539552" y="4509119"/>
            <a:ext cx="8208912" cy="151216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lvl="0" algn="ctr">
              <a:buClr>
                <a:srgbClr val="5F497A"/>
              </a:buClr>
              <a:buSzPct val="25000"/>
            </a:pPr>
            <a:r>
              <a:rPr lang="ru-RU" sz="44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ВІРА У ХВИЛИНИ ВІДЧАЮ</a:t>
            </a:r>
            <a:endParaRPr lang="ru-RU" sz="4400" b="1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467544" y="2996952"/>
            <a:ext cx="8280919" cy="27363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8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щоб</a:t>
            </a:r>
            <a:r>
              <a:rPr lang="ru-RU" sz="4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розповідати</a:t>
            </a:r>
            <a:r>
              <a:rPr lang="ru-RU" sz="4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про </a:t>
            </a:r>
            <a:r>
              <a:rPr lang="ru-RU" sz="4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Ймення</a:t>
            </a:r>
            <a:r>
              <a:rPr lang="ru-RU" sz="4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Господнє</a:t>
            </a:r>
            <a:r>
              <a:rPr lang="ru-RU" sz="4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в </a:t>
            </a:r>
            <a:r>
              <a:rPr lang="ru-RU" sz="4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Україні</a:t>
            </a:r>
            <a:r>
              <a:rPr lang="ru-RU" sz="4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а в </a:t>
            </a:r>
            <a:r>
              <a:rPr lang="ru-RU" sz="4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Києві</a:t>
            </a:r>
            <a:r>
              <a:rPr lang="ru-RU" sz="4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— про славу </a:t>
            </a:r>
            <a:r>
              <a:rPr lang="ru-RU" sz="4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Його</a:t>
            </a:r>
            <a:r>
              <a:rPr lang="ru-RU" sz="4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endParaRPr lang="ru-RU" sz="4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4716016" y="1268759"/>
            <a:ext cx="4248472" cy="36004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6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3600" b="0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10</a:t>
            </a:r>
            <a:r>
              <a:rPr lang="en-US" sz="3600" b="0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2</a:t>
            </a:r>
            <a:r>
              <a:rPr lang="ru-RU" sz="3600" b="0" i="0" u="none" strike="noStrike" cap="none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:22 </a:t>
            </a:r>
            <a:endParaRPr lang="ru-RU" sz="3600" b="0" i="0" u="none" strike="noStrike" cap="none" dirty="0">
              <a:solidFill>
                <a:srgbClr val="0E6794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288984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467544" y="2996952"/>
            <a:ext cx="8280919" cy="30243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8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Сини </a:t>
            </a:r>
            <a:r>
              <a:rPr lang="ru-RU" sz="4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Твоїх</a:t>
            </a:r>
            <a:r>
              <a:rPr lang="ru-RU" sz="4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рабів</a:t>
            </a:r>
            <a:r>
              <a:rPr lang="ru-RU" sz="4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баптистів</a:t>
            </a:r>
            <a:r>
              <a:rPr lang="ru-RU" sz="4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будуть</a:t>
            </a:r>
            <a:r>
              <a:rPr lang="ru-RU" sz="4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жити</a:t>
            </a:r>
            <a:r>
              <a:rPr lang="ru-RU" sz="4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а </a:t>
            </a:r>
            <a:r>
              <a:rPr lang="ru-RU" sz="4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їхнє</a:t>
            </a:r>
            <a:r>
              <a:rPr lang="ru-RU" sz="4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насіння</a:t>
            </a:r>
            <a:r>
              <a:rPr lang="ru-RU" sz="4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стоятиме</a:t>
            </a:r>
            <a:r>
              <a:rPr lang="ru-RU" sz="4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міцно</a:t>
            </a:r>
            <a:r>
              <a:rPr lang="ru-RU" sz="4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перед </a:t>
            </a:r>
            <a:r>
              <a:rPr lang="en-US" sz="4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US" sz="4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ru-RU" sz="4400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обличчям</a:t>
            </a:r>
            <a:r>
              <a:rPr lang="ru-RU" sz="4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Твоїм</a:t>
            </a:r>
            <a:r>
              <a:rPr lang="ru-RU" sz="4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! </a:t>
            </a: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4716016" y="1268759"/>
            <a:ext cx="4248472" cy="36004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6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3600" b="0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10</a:t>
            </a:r>
            <a:r>
              <a:rPr lang="en-US" sz="3600" b="0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2</a:t>
            </a:r>
            <a:r>
              <a:rPr lang="ru-RU" sz="3600" b="0" i="0" u="none" strike="noStrike" cap="none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:29 </a:t>
            </a:r>
            <a:endParaRPr lang="ru-RU" sz="3600" b="0" i="0" u="none" strike="noStrike" cap="none" dirty="0">
              <a:solidFill>
                <a:srgbClr val="0E6794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868904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467544" y="2996952"/>
            <a:ext cx="8280919" cy="331236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8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Господи, я </a:t>
            </a:r>
            <a:r>
              <a:rPr lang="ru-RU" sz="4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молодий</a:t>
            </a:r>
            <a:r>
              <a:rPr lang="ru-RU" sz="4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організатор</a:t>
            </a:r>
            <a:r>
              <a:rPr lang="ru-RU" sz="4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баптистської</a:t>
            </a:r>
            <a:r>
              <a:rPr lang="ru-RU" sz="4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церкви, </a:t>
            </a:r>
            <a:r>
              <a:rPr lang="ru-RU" sz="4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вислухай</a:t>
            </a:r>
            <a:r>
              <a:rPr lang="ru-RU" sz="4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молитву мою, </a:t>
            </a:r>
            <a:r>
              <a:rPr lang="ru-RU" sz="4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Небесний</a:t>
            </a:r>
            <a:r>
              <a:rPr lang="ru-RU" sz="4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Отче</a:t>
            </a:r>
            <a:r>
              <a:rPr lang="ru-RU" sz="4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</a:t>
            </a:r>
            <a:r>
              <a:rPr lang="en-US" sz="4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US" sz="4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ru-RU" sz="4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і </a:t>
            </a:r>
            <a:r>
              <a:rPr lang="ru-RU" sz="4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благання</a:t>
            </a:r>
            <a:r>
              <a:rPr lang="ru-RU" sz="4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моє</a:t>
            </a:r>
            <a:r>
              <a:rPr lang="ru-RU" sz="4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нехай</a:t>
            </a:r>
            <a:r>
              <a:rPr lang="en-US" sz="4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US" sz="4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ru-RU" sz="4400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дійде</a:t>
            </a:r>
            <a:r>
              <a:rPr lang="ru-RU" sz="4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до Тебе! </a:t>
            </a:r>
            <a:endParaRPr lang="ru-RU" sz="4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4716016" y="1268759"/>
            <a:ext cx="4248472" cy="36004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6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3600" b="0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10</a:t>
            </a:r>
            <a:r>
              <a:rPr lang="en-US" sz="3600" b="0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2</a:t>
            </a:r>
            <a:r>
              <a:rPr lang="ru-RU" sz="3600" b="0" i="0" u="none" strike="noStrike" cap="none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:2 </a:t>
            </a:r>
            <a:endParaRPr lang="ru-RU" sz="3600" b="0" i="0" u="none" strike="noStrike" cap="none" dirty="0">
              <a:solidFill>
                <a:srgbClr val="0E6794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467544" y="2996952"/>
            <a:ext cx="8280919" cy="309634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8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Не ховай </a:t>
            </a:r>
            <a:r>
              <a:rPr lang="ru-RU" sz="4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від</a:t>
            </a:r>
            <a:r>
              <a:rPr lang="ru-RU" sz="4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мене </a:t>
            </a:r>
            <a:r>
              <a:rPr lang="ru-RU" sz="4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обличчя</a:t>
            </a:r>
            <a:r>
              <a:rPr lang="ru-RU" sz="4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Свого</a:t>
            </a:r>
            <a:r>
              <a:rPr lang="ru-RU" sz="4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Дух </a:t>
            </a:r>
            <a:r>
              <a:rPr lang="ru-RU" sz="4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Святий</a:t>
            </a:r>
            <a:r>
              <a:rPr lang="ru-RU" sz="4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в день </a:t>
            </a:r>
            <a:r>
              <a:rPr lang="ru-RU" sz="4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недолі</a:t>
            </a:r>
            <a:r>
              <a:rPr lang="ru-RU" sz="4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моєї</a:t>
            </a:r>
            <a:r>
              <a:rPr lang="ru-RU" sz="4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схили</a:t>
            </a:r>
            <a:r>
              <a:rPr lang="ru-RU" sz="4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Своє</a:t>
            </a:r>
            <a:r>
              <a:rPr lang="ru-RU" sz="4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ухо до мене</a:t>
            </a:r>
            <a:r>
              <a:rPr lang="ru-RU" sz="4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</a:t>
            </a:r>
            <a:r>
              <a:rPr lang="en-US" sz="4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US" sz="4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ru-RU" sz="4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 </a:t>
            </a:r>
            <a:r>
              <a:rPr lang="ru-RU" sz="4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день </a:t>
            </a:r>
            <a:r>
              <a:rPr lang="ru-RU" sz="4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благання</a:t>
            </a:r>
            <a:r>
              <a:rPr lang="ru-RU" sz="4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400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озвися</a:t>
            </a:r>
            <a:r>
              <a:rPr lang="en-US" sz="4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US" sz="4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ru-RU" sz="4400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небавом</a:t>
            </a:r>
            <a:r>
              <a:rPr lang="ru-RU" sz="4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до мене! </a:t>
            </a:r>
            <a:endParaRPr lang="ru-RU" sz="4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4716016" y="1268759"/>
            <a:ext cx="4248472" cy="36004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6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3600" b="0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10</a:t>
            </a:r>
            <a:r>
              <a:rPr lang="en-US" sz="3600" b="0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2</a:t>
            </a:r>
            <a:r>
              <a:rPr lang="ru-RU" sz="3600" b="0" i="0" u="none" strike="noStrike" cap="none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:3 </a:t>
            </a:r>
            <a:endParaRPr lang="ru-RU" sz="3600" b="0" i="0" u="none" strike="noStrike" cap="none" dirty="0">
              <a:solidFill>
                <a:srgbClr val="0E6794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167625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467544" y="2996952"/>
            <a:ext cx="8280919" cy="259228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8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 </a:t>
            </a:r>
            <a:r>
              <a:rPr lang="ru-RU" sz="4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Ти</a:t>
            </a:r>
            <a:r>
              <a:rPr lang="ru-RU" sz="4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Господи </a:t>
            </a:r>
            <a:r>
              <a:rPr lang="ru-RU" sz="4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всемогутній</a:t>
            </a:r>
            <a:r>
              <a:rPr lang="ru-RU" sz="4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4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US" sz="4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ru-RU" sz="4400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будеш</a:t>
            </a:r>
            <a:r>
              <a:rPr lang="ru-RU" sz="4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повік</a:t>
            </a:r>
            <a:r>
              <a:rPr lang="ru-RU" sz="4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пробувати</a:t>
            </a:r>
            <a:r>
              <a:rPr lang="ru-RU" sz="4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4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US" sz="4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ru-RU" sz="4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 </a:t>
            </a:r>
            <a:r>
              <a:rPr lang="ru-RU" sz="4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пам’ять</a:t>
            </a:r>
            <a:r>
              <a:rPr lang="ru-RU" sz="4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Твоя з роду в </a:t>
            </a:r>
            <a:r>
              <a:rPr lang="ru-RU" sz="4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рід</a:t>
            </a:r>
            <a:r>
              <a:rPr lang="ru-RU" sz="4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lang="ru-RU" sz="4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4716016" y="1268759"/>
            <a:ext cx="4248472" cy="36004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6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3600" b="0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10</a:t>
            </a:r>
            <a:r>
              <a:rPr lang="en-US" sz="3600" b="0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2</a:t>
            </a:r>
            <a:r>
              <a:rPr lang="ru-RU" sz="3600" b="0" i="0" u="none" strike="noStrike" cap="none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:13 </a:t>
            </a:r>
            <a:endParaRPr lang="ru-RU" sz="3600" b="0" i="0" u="none" strike="noStrike" cap="none" dirty="0">
              <a:solidFill>
                <a:srgbClr val="0E6794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4770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467544" y="2996952"/>
            <a:ext cx="8280919" cy="309634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8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Ти</a:t>
            </a:r>
            <a:r>
              <a:rPr lang="ru-RU" sz="4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встанеш</a:t>
            </a:r>
            <a:r>
              <a:rPr lang="ru-RU" sz="4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та </a:t>
            </a:r>
            <a:r>
              <a:rPr lang="ru-RU" sz="4400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змилуєшся</a:t>
            </a:r>
            <a:r>
              <a:rPr lang="en-US" sz="4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US" sz="4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ru-RU" sz="4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над </a:t>
            </a:r>
            <a:r>
              <a:rPr lang="ru-RU" sz="4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Україною</a:t>
            </a:r>
            <a:r>
              <a:rPr lang="ru-RU" sz="4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ru-RU" sz="4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бо</a:t>
            </a:r>
            <a:r>
              <a:rPr lang="ru-RU" sz="4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час </a:t>
            </a:r>
            <a:r>
              <a:rPr lang="ru-RU" sz="4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учинити</a:t>
            </a:r>
            <a:r>
              <a:rPr lang="ru-RU" sz="4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4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US" sz="4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ru-RU" sz="4400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їй</a:t>
            </a:r>
            <a:r>
              <a:rPr lang="ru-RU" sz="4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милосердя</a:t>
            </a:r>
            <a:r>
              <a:rPr lang="ru-RU" sz="4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ru-RU" sz="4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бо</a:t>
            </a:r>
            <a:r>
              <a:rPr lang="ru-RU" sz="4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прийшов</a:t>
            </a:r>
            <a:r>
              <a:rPr lang="ru-RU" sz="4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речінець</a:t>
            </a:r>
            <a:r>
              <a:rPr lang="ru-RU" sz="4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endParaRPr lang="ru-RU" sz="4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4716016" y="1268759"/>
            <a:ext cx="4248472" cy="36004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6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3600" b="0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10</a:t>
            </a:r>
            <a:r>
              <a:rPr lang="en-US" sz="3600" b="0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2</a:t>
            </a:r>
            <a:r>
              <a:rPr lang="ru-RU" sz="3600" b="0" i="0" u="none" strike="noStrike" cap="none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:14 </a:t>
            </a:r>
            <a:endParaRPr lang="ru-RU" sz="3600" b="0" i="0" u="none" strike="noStrike" cap="none" dirty="0">
              <a:solidFill>
                <a:srgbClr val="0E6794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985641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467544" y="2996952"/>
            <a:ext cx="8280919" cy="244827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8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бо</a:t>
            </a:r>
            <a:r>
              <a:rPr lang="ru-RU" sz="4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раби</a:t>
            </a:r>
            <a:r>
              <a:rPr lang="ru-RU" sz="4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Твої</a:t>
            </a:r>
            <a:r>
              <a:rPr lang="ru-RU" sz="4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— </a:t>
            </a:r>
            <a:r>
              <a:rPr lang="ru-RU" sz="4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молоді</a:t>
            </a:r>
            <a:r>
              <a:rPr lang="ru-RU" sz="4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баптисти</a:t>
            </a:r>
            <a:r>
              <a:rPr lang="ru-RU" sz="4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— </a:t>
            </a:r>
            <a:r>
              <a:rPr lang="ru-RU" sz="4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покохали</a:t>
            </a:r>
            <a:r>
              <a:rPr lang="ru-RU" sz="4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й </a:t>
            </a:r>
            <a:r>
              <a:rPr lang="ru-RU" sz="4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каміння</a:t>
            </a:r>
            <a:r>
              <a:rPr lang="ru-RU" sz="4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її</a:t>
            </a:r>
            <a:r>
              <a:rPr lang="ru-RU" sz="4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</a:t>
            </a:r>
            <a:r>
              <a:rPr lang="en-US" sz="4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US" sz="4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ru-RU" sz="4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і </a:t>
            </a:r>
            <a:r>
              <a:rPr lang="ru-RU" sz="4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порох </a:t>
            </a:r>
            <a:r>
              <a:rPr lang="ru-RU" sz="4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її</a:t>
            </a:r>
            <a:r>
              <a:rPr lang="ru-RU" sz="4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полюбили! </a:t>
            </a:r>
            <a:endParaRPr lang="ru-RU" sz="4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4716016" y="1268759"/>
            <a:ext cx="4248472" cy="36004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6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3600" b="0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10</a:t>
            </a:r>
            <a:r>
              <a:rPr lang="en-US" sz="3600" b="0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2</a:t>
            </a:r>
            <a:r>
              <a:rPr lang="ru-RU" sz="3600" b="0" i="0" u="none" strike="noStrike" cap="none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:15 </a:t>
            </a:r>
            <a:endParaRPr lang="ru-RU" sz="3600" b="0" i="0" u="none" strike="noStrike" cap="none" dirty="0">
              <a:solidFill>
                <a:srgbClr val="0E6794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159740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467544" y="2996952"/>
            <a:ext cx="8280919" cy="27363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8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Бо</a:t>
            </a:r>
            <a:r>
              <a:rPr lang="ru-RU" sz="4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Господь </a:t>
            </a:r>
            <a:r>
              <a:rPr lang="ru-RU" sz="4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Ісус</a:t>
            </a:r>
            <a:r>
              <a:rPr lang="ru-RU" sz="4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наш </a:t>
            </a:r>
            <a:r>
              <a:rPr lang="ru-RU" sz="4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Бог</a:t>
            </a:r>
            <a:r>
              <a:rPr lang="en-US" sz="4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US" sz="4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ru-RU" sz="4400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побудує</a:t>
            </a:r>
            <a:r>
              <a:rPr lang="ru-RU" sz="4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Україну</a:t>
            </a:r>
            <a:r>
              <a:rPr lang="ru-RU" sz="4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ru-RU" sz="4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появиться</a:t>
            </a:r>
            <a:r>
              <a:rPr lang="en-US" sz="4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US" sz="4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ru-RU" sz="4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 </a:t>
            </a:r>
            <a:r>
              <a:rPr lang="ru-RU" sz="4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славі</a:t>
            </a:r>
            <a:r>
              <a:rPr lang="ru-RU" sz="4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Своїй</a:t>
            </a:r>
            <a:r>
              <a:rPr lang="ru-RU" sz="4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lang="ru-RU" sz="4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4716016" y="1268759"/>
            <a:ext cx="4248472" cy="36004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6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3600" b="0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10</a:t>
            </a:r>
            <a:r>
              <a:rPr lang="en-US" sz="3600" b="0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2</a:t>
            </a:r>
            <a:r>
              <a:rPr lang="ru-RU" sz="3600" b="0" i="0" u="none" strike="noStrike" cap="none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:17 </a:t>
            </a:r>
            <a:endParaRPr lang="ru-RU" sz="3600" b="0" i="0" u="none" strike="noStrike" cap="none" dirty="0">
              <a:solidFill>
                <a:srgbClr val="0E6794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296477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467544" y="2996952"/>
            <a:ext cx="8280919" cy="295232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8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До </a:t>
            </a:r>
            <a:r>
              <a:rPr lang="ru-RU" sz="4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молитви</a:t>
            </a:r>
            <a:r>
              <a:rPr lang="ru-RU" sz="4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забутих</a:t>
            </a:r>
            <a:r>
              <a:rPr lang="ru-RU" sz="4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звернеться</a:t>
            </a:r>
            <a:r>
              <a:rPr lang="ru-RU" sz="4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Він</a:t>
            </a:r>
            <a:r>
              <a:rPr lang="ru-RU" sz="4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і </a:t>
            </a:r>
            <a:r>
              <a:rPr lang="ru-RU" sz="4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молитви</a:t>
            </a:r>
            <a:r>
              <a:rPr lang="ru-RU" sz="4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молодих</a:t>
            </a:r>
            <a:r>
              <a:rPr lang="ru-RU" sz="4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400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працівників-баптистів</a:t>
            </a:r>
            <a:r>
              <a:rPr lang="en-US" sz="4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US" sz="4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ru-RU" sz="4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не </a:t>
            </a:r>
            <a:r>
              <a:rPr lang="ru-RU" sz="4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осоромить</a:t>
            </a:r>
            <a:r>
              <a:rPr lang="ru-RU" sz="4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lang="ru-RU" sz="4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4716016" y="1268759"/>
            <a:ext cx="4248472" cy="36004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6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3600" b="0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10</a:t>
            </a:r>
            <a:r>
              <a:rPr lang="en-US" sz="3600" b="0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2</a:t>
            </a:r>
            <a:r>
              <a:rPr lang="ru-RU" sz="3600" b="0" i="0" u="none" strike="noStrike" cap="none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:18 </a:t>
            </a:r>
            <a:endParaRPr lang="ru-RU" sz="3600" b="0" i="0" u="none" strike="noStrike" cap="none" dirty="0">
              <a:solidFill>
                <a:srgbClr val="0E6794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0879528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467544" y="2996952"/>
            <a:ext cx="8280919" cy="331236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8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Запишеться</a:t>
            </a:r>
            <a:r>
              <a:rPr lang="ru-RU" sz="4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це</a:t>
            </a:r>
            <a:r>
              <a:rPr lang="ru-RU" sz="4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молодими</a:t>
            </a:r>
            <a:r>
              <a:rPr lang="ru-RU" sz="4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баптистами </a:t>
            </a:r>
            <a:r>
              <a:rPr lang="ru-RU" sz="4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поколінню</a:t>
            </a:r>
            <a:r>
              <a:rPr lang="ru-RU" sz="4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майбутньому</a:t>
            </a:r>
            <a:r>
              <a:rPr lang="ru-RU" sz="4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і </a:t>
            </a:r>
            <a:r>
              <a:rPr lang="ru-RU" sz="4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діти</a:t>
            </a:r>
            <a:r>
              <a:rPr lang="ru-RU" sz="4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та молодь, </a:t>
            </a:r>
            <a:r>
              <a:rPr lang="ru-RU" sz="4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які</a:t>
            </a:r>
            <a:r>
              <a:rPr lang="ru-RU" sz="4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створені</a:t>
            </a:r>
            <a:r>
              <a:rPr lang="ru-RU" sz="4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будуть</a:t>
            </a:r>
            <a:r>
              <a:rPr lang="ru-RU" sz="4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4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US" sz="4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ru-RU" sz="4400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хвалитимуть</a:t>
            </a:r>
            <a:r>
              <a:rPr lang="ru-RU" sz="4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Господа, </a:t>
            </a:r>
            <a:endParaRPr lang="ru-RU" sz="4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4716016" y="1268759"/>
            <a:ext cx="4248472" cy="36004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6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3600" b="0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10</a:t>
            </a:r>
            <a:r>
              <a:rPr lang="en-US" sz="3600" b="0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2</a:t>
            </a:r>
            <a:r>
              <a:rPr lang="ru-RU" sz="3600" b="0" i="0" u="none" strike="noStrike" cap="none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:19 </a:t>
            </a:r>
            <a:endParaRPr lang="ru-RU" sz="3600" b="0" i="0" u="none" strike="noStrike" cap="none" dirty="0">
              <a:solidFill>
                <a:srgbClr val="0E6794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174971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58</Words>
  <Application>Microsoft Office PowerPoint</Application>
  <PresentationFormat>Экран (4:3)</PresentationFormat>
  <Paragraphs>63</Paragraphs>
  <Slides>11</Slides>
  <Notes>11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ПСАЛОМ 102 </vt:lpstr>
      <vt:lpstr>ПСАЛОМ 102:2 </vt:lpstr>
      <vt:lpstr>ПСАЛОМ 102:3 </vt:lpstr>
      <vt:lpstr>ПСАЛОМ 102:13 </vt:lpstr>
      <vt:lpstr>ПСАЛОМ 102:14 </vt:lpstr>
      <vt:lpstr>ПСАЛОМ 102:15 </vt:lpstr>
      <vt:lpstr>ПСАЛОМ 102:17 </vt:lpstr>
      <vt:lpstr>ПСАЛОМ 102:18 </vt:lpstr>
      <vt:lpstr>ПСАЛОМ 102:19 </vt:lpstr>
      <vt:lpstr>ПСАЛОМ 102:22 </vt:lpstr>
      <vt:lpstr>ПСАЛОМ 102:29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ПСАЛОМ 14 </dc:title>
  <cp:lastModifiedBy>Admin</cp:lastModifiedBy>
  <cp:revision>8</cp:revision>
  <dcterms:modified xsi:type="dcterms:W3CDTF">2019-11-06T10:21:08Z</dcterms:modified>
</cp:coreProperties>
</file>